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6504" y="2074396"/>
            <a:ext cx="9144000" cy="1641490"/>
          </a:xfrm>
        </p:spPr>
        <p:txBody>
          <a:bodyPr/>
          <a:lstStyle/>
          <a:p>
            <a:r>
              <a:rPr lang="en-US" dirty="0" smtClean="0"/>
              <a:t>O</a:t>
            </a:r>
            <a:r>
              <a:rPr lang="el-GR" dirty="0" smtClean="0"/>
              <a:t> Ποταμός Νείλος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6714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8483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139825"/>
            <a:ext cx="10233800" cy="4351338"/>
          </a:xfrm>
        </p:spPr>
        <p:txBody>
          <a:bodyPr/>
          <a:lstStyle/>
          <a:p>
            <a:r>
              <a:rPr lang="el-GR" dirty="0" smtClean="0"/>
              <a:t>Αυτός ο μεγάλος ποταμός έχει μήκος 6.669 χλμ και αποστραγγί- </a:t>
            </a:r>
          </a:p>
          <a:p>
            <a:pPr marL="0" indent="0">
              <a:buNone/>
            </a:pPr>
            <a:r>
              <a:rPr lang="el-GR" dirty="0"/>
              <a:t>ζ</a:t>
            </a:r>
            <a:r>
              <a:rPr lang="el-GR" dirty="0" smtClean="0"/>
              <a:t>ει έκταση που υπολογίζεται σε 3.349.000 τχ και μέση παροχή</a:t>
            </a:r>
          </a:p>
          <a:p>
            <a:pPr marL="0" indent="0">
              <a:buNone/>
            </a:pPr>
            <a:r>
              <a:rPr lang="el-GR" dirty="0"/>
              <a:t>ν</a:t>
            </a:r>
            <a:r>
              <a:rPr lang="el-GR" dirty="0" smtClean="0"/>
              <a:t>ερού 2.830 κυβικών μέτρων το δευτερόλεπτο.</a:t>
            </a:r>
          </a:p>
        </p:txBody>
      </p:sp>
    </p:spTree>
    <p:extLst>
      <p:ext uri="{BB962C8B-B14F-4D97-AF65-F5344CB8AC3E}">
        <p14:creationId xmlns:p14="http://schemas.microsoft.com/office/powerpoint/2010/main" xmlns="" val="66443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Γαλάζιος Νείλος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900" y="1812924"/>
            <a:ext cx="9207500" cy="47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28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Λευκός Νείλος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300" y="1690688"/>
            <a:ext cx="8509000" cy="46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33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        Thank     You</a:t>
            </a:r>
            <a:endParaRPr lang="el-GR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l-GR" sz="3600" dirty="0" smtClean="0"/>
              <a:t>                                                           </a:t>
            </a:r>
          </a:p>
          <a:p>
            <a:r>
              <a:rPr lang="el-GR" sz="3600" dirty="0"/>
              <a:t> </a:t>
            </a:r>
            <a:r>
              <a:rPr lang="el-GR" sz="3600" dirty="0" smtClean="0"/>
              <a:t>                                                                Φίλιππος Μ.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xmlns="" val="1673205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91</TotalTime>
  <Words>44</Words>
  <Application>Microsoft Office PowerPoint</Application>
  <PresentationFormat>Προσαρμογή</PresentationFormat>
  <Paragraphs>9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Depth</vt:lpstr>
      <vt:lpstr>O Ποταμός Νείλος</vt:lpstr>
      <vt:lpstr>Διαφάνεια 2</vt:lpstr>
      <vt:lpstr>Διαφάνεια 3</vt:lpstr>
      <vt:lpstr>Ο Γαλάζιος Νείλος</vt:lpstr>
      <vt:lpstr>Ο Λευκός Νείλος</vt:lpstr>
      <vt:lpstr>        Thank   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Ποταμός Νείλος</dc:title>
  <dc:creator>Makis Mayopoulos</dc:creator>
  <cp:lastModifiedBy>user6</cp:lastModifiedBy>
  <cp:revision>12</cp:revision>
  <dcterms:created xsi:type="dcterms:W3CDTF">2017-12-18T16:31:02Z</dcterms:created>
  <dcterms:modified xsi:type="dcterms:W3CDTF">2018-01-29T07:19:11Z</dcterms:modified>
</cp:coreProperties>
</file>