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5457774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6668008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664012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73737229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6648760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0933638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2568633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2490414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74526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50506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4423959"/>
      </p:ext>
    </p:extLst>
  </p:cSld>
  <p:clrMapOvr>
    <a:masterClrMapping/>
  </p:clrMapOvr>
  <p:transition spd="slow" advClick="0" advTm="30000">
    <p:cover dir="r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7294-DDAF-4C7C-89BA-8882C5DED30B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A92C-CFD7-4376-A484-3165FF6D8A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246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cover dir="ru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90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891" y="134257"/>
            <a:ext cx="11761076" cy="649727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9692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eelOff"/>
        <p:sndAc>
          <p:stSnd>
            <p:snd r:embed="rId4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287" y="365125"/>
            <a:ext cx="11310256" cy="1325563"/>
          </a:xfrm>
        </p:spPr>
        <p:txBody>
          <a:bodyPr/>
          <a:lstStyle/>
          <a:p>
            <a:r>
              <a:rPr lang="el-GR" dirty="0" smtClean="0"/>
              <a:t>Φιλία - Ισότητα - Χαρά  σε όλα τα παιδιά της γης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2124" y="1524001"/>
            <a:ext cx="720484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598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30000">
        <p15:prstTrans prst="prestige"/>
        <p:sndAc>
          <p:stSnd>
            <p:snd r:embed="rId4" name="chimes.wav"/>
          </p:stSnd>
        </p:sndAc>
      </p:transition>
    </mc:Choice>
    <mc:Fallback>
      <p:transition spd="slow" advClick="0" advTm="3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1325563"/>
          </a:xfrm>
        </p:spPr>
        <p:txBody>
          <a:bodyPr/>
          <a:lstStyle/>
          <a:p>
            <a:r>
              <a:rPr lang="el-GR" dirty="0" smtClean="0"/>
              <a:t>Το αλφαβητάρι των δικαιωμάτων των παιδιών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37458" y="1825624"/>
            <a:ext cx="5192486" cy="479288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Αγάπη</a:t>
            </a:r>
          </a:p>
          <a:p>
            <a:r>
              <a:rPr lang="el-GR" dirty="0" smtClean="0"/>
              <a:t>Βοήθεια</a:t>
            </a:r>
          </a:p>
          <a:p>
            <a:r>
              <a:rPr lang="el-GR" dirty="0" smtClean="0"/>
              <a:t>Γονείς</a:t>
            </a:r>
          </a:p>
          <a:p>
            <a:r>
              <a:rPr lang="el-GR" dirty="0" smtClean="0"/>
              <a:t>Διατροφή/Δικαιοσύνη</a:t>
            </a:r>
          </a:p>
          <a:p>
            <a:r>
              <a:rPr lang="el-GR" dirty="0" smtClean="0"/>
              <a:t>Ελπίδα/Ειρήνη</a:t>
            </a:r>
          </a:p>
          <a:p>
            <a:r>
              <a:rPr lang="el-GR" dirty="0" smtClean="0"/>
              <a:t>Ζωή </a:t>
            </a:r>
          </a:p>
          <a:p>
            <a:r>
              <a:rPr lang="el-GR" dirty="0" smtClean="0"/>
              <a:t>Ηρεμία</a:t>
            </a:r>
          </a:p>
          <a:p>
            <a:r>
              <a:rPr lang="el-GR" dirty="0" smtClean="0"/>
              <a:t>Θάρρος</a:t>
            </a:r>
          </a:p>
          <a:p>
            <a:r>
              <a:rPr lang="el-GR" dirty="0" smtClean="0"/>
              <a:t>Ισότητα</a:t>
            </a:r>
          </a:p>
          <a:p>
            <a:r>
              <a:rPr lang="el-GR" dirty="0" smtClean="0"/>
              <a:t>Καλοσύνη</a:t>
            </a:r>
          </a:p>
          <a:p>
            <a:r>
              <a:rPr lang="el-GR" dirty="0" smtClean="0"/>
              <a:t>Λευτεριά</a:t>
            </a:r>
          </a:p>
          <a:p>
            <a:r>
              <a:rPr lang="el-GR" dirty="0" smtClean="0"/>
              <a:t>Μητέρα</a:t>
            </a:r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5627914" y="1825625"/>
            <a:ext cx="6096000" cy="483643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Νουθεσία</a:t>
            </a:r>
          </a:p>
          <a:p>
            <a:r>
              <a:rPr lang="el-GR" dirty="0" smtClean="0"/>
              <a:t>Ξεκούραση</a:t>
            </a:r>
          </a:p>
          <a:p>
            <a:r>
              <a:rPr lang="el-GR" dirty="0" smtClean="0"/>
              <a:t>Όνειρα</a:t>
            </a:r>
          </a:p>
          <a:p>
            <a:r>
              <a:rPr lang="el-GR" dirty="0" smtClean="0"/>
              <a:t>Προστασία/Παιχνίδι/Πατέρας</a:t>
            </a:r>
          </a:p>
          <a:p>
            <a:r>
              <a:rPr lang="el-GR" dirty="0" smtClean="0"/>
              <a:t>Ραδιόφωνο</a:t>
            </a:r>
          </a:p>
          <a:p>
            <a:r>
              <a:rPr lang="el-GR" dirty="0" smtClean="0"/>
              <a:t>Στέγη/Συνεργασία</a:t>
            </a:r>
          </a:p>
          <a:p>
            <a:r>
              <a:rPr lang="el-GR" dirty="0" smtClean="0"/>
              <a:t>Ταυτότητα</a:t>
            </a:r>
          </a:p>
          <a:p>
            <a:r>
              <a:rPr lang="el-GR" dirty="0" smtClean="0"/>
              <a:t>Υγεία</a:t>
            </a:r>
          </a:p>
          <a:p>
            <a:r>
              <a:rPr lang="el-GR" dirty="0" smtClean="0"/>
              <a:t>Φροντίδα/Φιλία</a:t>
            </a:r>
          </a:p>
          <a:p>
            <a:r>
              <a:rPr lang="el-GR" dirty="0" smtClean="0"/>
              <a:t>Χαρά</a:t>
            </a:r>
          </a:p>
          <a:p>
            <a:r>
              <a:rPr lang="el-GR" dirty="0" smtClean="0"/>
              <a:t>Ψωμί</a:t>
            </a:r>
          </a:p>
          <a:p>
            <a:r>
              <a:rPr lang="el-GR" dirty="0" smtClean="0"/>
              <a:t>Ώρα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0">
        <p:circle/>
        <p:sndAc>
          <p:stSnd>
            <p:snd r:embed="rId3" name="chimes.wav"/>
          </p:stSnd>
        </p:sndAc>
      </p:transition>
    </mc:Choice>
    <mc:Fallback>
      <p:transition spd="slow" advClick="0" advTm="30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60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8714" y="195943"/>
            <a:ext cx="9993086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19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30000">
        <p15:prstTrans prst="curtains"/>
        <p:sndAc>
          <p:stSnd>
            <p:snd r:embed="rId4" name="chimes.wav"/>
          </p:stSnd>
        </p:sndAc>
      </p:transition>
    </mc:Choice>
    <mc:Fallback>
      <p:transition spd="slow" advClick="0" advTm="3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779" y="677917"/>
            <a:ext cx="11240814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386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30000">
        <p15:prstTrans prst="wind"/>
        <p:sndAc>
          <p:stSnd>
            <p:snd r:embed="rId4" name="chimes.wav"/>
          </p:stSnd>
        </p:sndAc>
      </p:transition>
    </mc:Choice>
    <mc:Fallback>
      <p:transition spd="slow" advClick="0" advTm="3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838200" y="174171"/>
            <a:ext cx="10515600" cy="234497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359" y="0"/>
            <a:ext cx="11711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145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30000">
        <p15:prstTrans prst="fallOver"/>
        <p:sndAc>
          <p:stSnd>
            <p:snd r:embed="rId4" name="chimes.wav"/>
          </p:stSnd>
        </p:sndAc>
      </p:transition>
    </mc:Choice>
    <mc:Fallback>
      <p:transition spd="slow" advClick="0" advTm="3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41</Words>
  <Application>Microsoft Office PowerPoint</Application>
  <PresentationFormat>Προσαρμογή</PresentationFormat>
  <Paragraphs>26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Φιλία - Ισότητα - Χαρά  σε όλα τα παιδιά της γης</vt:lpstr>
      <vt:lpstr>Το αλφαβητάρι των δικαιωμάτων των παιδιών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user6</cp:lastModifiedBy>
  <cp:revision>12</cp:revision>
  <dcterms:created xsi:type="dcterms:W3CDTF">2017-12-21T11:06:06Z</dcterms:created>
  <dcterms:modified xsi:type="dcterms:W3CDTF">2018-01-29T07:16:45Z</dcterms:modified>
</cp:coreProperties>
</file>